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24" autoAdjust="0"/>
    <p:restoredTop sz="94660"/>
  </p:normalViewPr>
  <p:slideViewPr>
    <p:cSldViewPr snapToGrid="0">
      <p:cViewPr varScale="1">
        <p:scale>
          <a:sx n="69" d="100"/>
          <a:sy n="69" d="100"/>
        </p:scale>
        <p:origin x="18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939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64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400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70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309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861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263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413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04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333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8039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357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2365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364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419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676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B4F92-5EEE-4702-9A74-B2BB970A2146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2F931B3-C18B-455C-A598-C2B34D1187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841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863" y="166255"/>
            <a:ext cx="6897645" cy="6691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163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393" y="138545"/>
            <a:ext cx="6826951" cy="6734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180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855" y="152400"/>
            <a:ext cx="6890901" cy="670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856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725" y="152400"/>
            <a:ext cx="6844097" cy="6705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765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300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1897569"/>
              </p:ext>
            </p:extLst>
          </p:nvPr>
        </p:nvGraphicFramePr>
        <p:xfrm>
          <a:off x="2676525" y="61913"/>
          <a:ext cx="6838950" cy="673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Image" r:id="rId3" imgW="9028440" imgH="8901360" progId="Photoshop.Image.14">
                  <p:embed/>
                </p:oleObj>
              </mc:Choice>
              <mc:Fallback>
                <p:oleObj name="Image" r:id="rId3" imgW="9028440" imgH="8901360" progId="Photoshop.Image.1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76525" y="61913"/>
                        <a:ext cx="6838950" cy="673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295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774" y="180110"/>
            <a:ext cx="6816292" cy="6677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4929448"/>
              </p:ext>
            </p:extLst>
          </p:nvPr>
        </p:nvGraphicFramePr>
        <p:xfrm>
          <a:off x="2779774" y="0"/>
          <a:ext cx="6838950" cy="673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Image" r:id="rId4" imgW="9028440" imgH="8901360" progId="Photoshop.Image.14">
                  <p:embed/>
                </p:oleObj>
              </mc:Choice>
              <mc:Fallback>
                <p:oleObj name="Image" r:id="rId4" imgW="9028440" imgH="8901360" progId="Photoshop.Image.1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79774" y="0"/>
                        <a:ext cx="6838950" cy="673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614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21586"/>
            <a:ext cx="6828852" cy="6736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457331"/>
              </p:ext>
            </p:extLst>
          </p:nvPr>
        </p:nvGraphicFramePr>
        <p:xfrm>
          <a:off x="2676525" y="61913"/>
          <a:ext cx="6838950" cy="673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Image" r:id="rId4" imgW="9028440" imgH="8901360" progId="Photoshop.Image.14">
                  <p:embed/>
                </p:oleObj>
              </mc:Choice>
              <mc:Fallback>
                <p:oleObj name="Image" r:id="rId4" imgW="9028440" imgH="8901360" progId="Photoshop.Image.1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76525" y="61913"/>
                        <a:ext cx="6838950" cy="673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1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382" y="120383"/>
            <a:ext cx="6977975" cy="6737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335137"/>
              </p:ext>
            </p:extLst>
          </p:nvPr>
        </p:nvGraphicFramePr>
        <p:xfrm>
          <a:off x="2676525" y="61913"/>
          <a:ext cx="6838950" cy="673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Image" r:id="rId4" imgW="9028440" imgH="8901360" progId="Photoshop.Image.14">
                  <p:embed/>
                </p:oleObj>
              </mc:Choice>
              <mc:Fallback>
                <p:oleObj name="Image" r:id="rId4" imgW="9028440" imgH="8901360" progId="Photoshop.Image.1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76525" y="61913"/>
                        <a:ext cx="6838950" cy="673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089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Желтый и оранжевый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64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Wingdings 3</vt:lpstr>
      <vt:lpstr>Легкий дым</vt:lpstr>
      <vt:lpstr>Adobe Photoshop Image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Пользователь Windows</cp:lastModifiedBy>
  <cp:revision>5</cp:revision>
  <dcterms:created xsi:type="dcterms:W3CDTF">2019-04-09T04:53:23Z</dcterms:created>
  <dcterms:modified xsi:type="dcterms:W3CDTF">2019-04-15T06:38:59Z</dcterms:modified>
</cp:coreProperties>
</file>